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XVI–XIX asrning birinchi yarmida tarbiya, maktab va pedagogik fikrlar rivoji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Movarounnahr va boshqa sharqiy hududlarda maktab tizimi, tarbiya metodlari va pedagogik qarashlar jadal sur'atlar bilan rivojlandi. Ushbu davr ilm-fan va ma'naviyat uyg'unligi asrlariga aylandi.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823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Xulosa va pedagogik meros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XVI–XIX asrning birinchi yarmida Movarounnahrda tarbiya, maktab tizimi va pedagogik fikrlar yuqori darajaga yetdi. Ushbu davr quyidagi xususiyatlari bilan ajralib turadi: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Diniy va dunyoviy fanlarning uyg'unligi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6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Axloqiy tarbiyaga alohida e'tibor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Ilg'or pedagogik metodlarning qo'llanilishi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50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Kuchli ilmiy maktablar va an'analar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3197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 pedagogik an'analar bugungi kunda ham zamonaviy ta'lim tizimida o'z ifodasini topmoqda va milliy qadriyatlarimizning asosini tashkil etadi.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83539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Tarixiy kontekst va ijtimoiy muhit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XVI–XIX asrlar davomida Markaziy Osiyoda siyosiy va madaniy o'zgarishlar ta'lim tizimiga chuqur ta'sir o'tkazdi. Shaybaniylar, Ashtarxoniylar va Manghitlar davrida madrasalar va ilmiy markazlar faoliyati yanada kengaydi.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3471148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muassasalari nafaqat diniy bilim berish, balki dunyoviy fanlarni ham o'rgatish markazi bo'lib xizmat qildi. Samarqand, Buxoro va Xiva shaharlarida yirik ilmiy maktablar shakllandi.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1624"/>
            <a:ext cx="7027188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Maktab va madrasalar tizimi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3640" y="1638657"/>
            <a:ext cx="3683675" cy="3233857"/>
          </a:xfrm>
          <a:prstGeom prst="roundRect">
            <a:avLst>
              <a:gd name="adj" fmla="val 1030"/>
            </a:avLst>
          </a:prstGeom>
          <a:solidFill>
            <a:srgbClr val="373433"/>
          </a:solidFill>
          <a:ln/>
        </p:spPr>
      </p:sp>
      <p:sp>
        <p:nvSpPr>
          <p:cNvPr id="5" name="Shape 2"/>
          <p:cNvSpPr/>
          <p:nvPr/>
        </p:nvSpPr>
        <p:spPr>
          <a:xfrm>
            <a:off x="6485692" y="1860709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C49F8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8929" y="2043827"/>
            <a:ext cx="299799" cy="2997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85692" y="2749034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Maktablar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485692" y="3229332"/>
            <a:ext cx="3239572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Boshlang'ich ta'lim. Alifbo, Qur'on o'qish va yozuv asoslari o'rgatilgan.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9366" y="1638657"/>
            <a:ext cx="3683794" cy="3233857"/>
          </a:xfrm>
          <a:prstGeom prst="roundRect">
            <a:avLst>
              <a:gd name="adj" fmla="val 1030"/>
            </a:avLst>
          </a:prstGeom>
          <a:solidFill>
            <a:srgbClr val="373433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1418" y="1860709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C49F8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4655" y="2043827"/>
            <a:ext cx="299799" cy="2997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1418" y="2749034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Madrasalar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0391418" y="3229332"/>
            <a:ext cx="3239691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Oliy ta'lim muassasalari. Fiqh, hadis, tafsir, mantiq, matematika va astronomiya o'qitilgan.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6263640" y="5094565"/>
            <a:ext cx="7589520" cy="2523292"/>
          </a:xfrm>
          <a:prstGeom prst="roundRect">
            <a:avLst>
              <a:gd name="adj" fmla="val 1320"/>
            </a:avLst>
          </a:prstGeom>
          <a:solidFill>
            <a:srgbClr val="373433"/>
          </a:solidFill>
          <a:ln/>
        </p:spPr>
      </p:sp>
      <p:sp>
        <p:nvSpPr>
          <p:cNvPr id="15" name="Shape 10"/>
          <p:cNvSpPr/>
          <p:nvPr/>
        </p:nvSpPr>
        <p:spPr>
          <a:xfrm>
            <a:off x="6485692" y="5316617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C49F8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8929" y="5499735"/>
            <a:ext cx="299799" cy="2997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85692" y="620494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Kutubxonalar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485692" y="6685240"/>
            <a:ext cx="7145417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Ilmiy adabiyotlar to'plangan, tadqiqot va o'rganish uchun muhim markazlar.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7163"/>
            <a:ext cx="76296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dasturi va fanlar tarkibi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29570"/>
            <a:ext cx="4196358" cy="2932748"/>
          </a:xfrm>
          <a:prstGeom prst="roundRect">
            <a:avLst>
              <a:gd name="adj" fmla="val 1160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260050"/>
            <a:ext cx="4135398" cy="680442"/>
          </a:xfrm>
          <a:prstGeom prst="rect">
            <a:avLst/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33875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Diniy fanlar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65772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Fiqh va shariat qoidalari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509992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Hadis va Sunna ta'limotlari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554212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Tafsir va Qur'on izohoti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229570"/>
            <a:ext cx="4196358" cy="2932748"/>
          </a:xfrm>
          <a:prstGeom prst="roundRect">
            <a:avLst>
              <a:gd name="adj" fmla="val 1160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47442" y="3260050"/>
            <a:ext cx="4135398" cy="680442"/>
          </a:xfrm>
          <a:prstGeom prst="rect">
            <a:avLst/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7145060" y="33875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474256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Til va adabiyot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65772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Arab, fors va turk tillari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74256" y="509992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Badiiy adabiyot va poetika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474256" y="554212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Uslubiyat va balaghat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3229570"/>
            <a:ext cx="4196358" cy="2932748"/>
          </a:xfrm>
          <a:prstGeom prst="roundRect">
            <a:avLst>
              <a:gd name="adj" fmla="val 1160"/>
            </a:avLst>
          </a:prstGeom>
          <a:solidFill>
            <a:srgbClr val="464342"/>
          </a:solidFill>
          <a:ln w="30480">
            <a:solidFill>
              <a:srgbClr val="504D4C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670613" y="3260050"/>
            <a:ext cx="4135398" cy="680442"/>
          </a:xfrm>
          <a:prstGeom prst="rect">
            <a:avLst/>
          </a:prstGeom>
          <a:solidFill>
            <a:srgbClr val="373433"/>
          </a:solidFill>
          <a:ln/>
        </p:spPr>
      </p:sp>
      <p:sp>
        <p:nvSpPr>
          <p:cNvPr id="19" name="Text 17"/>
          <p:cNvSpPr/>
          <p:nvPr/>
        </p:nvSpPr>
        <p:spPr>
          <a:xfrm>
            <a:off x="11568232" y="33875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9897427" y="4167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Aqliy fanlar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65772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Mantiq va falsafa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897427" y="509992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Matematika va hisob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97427" y="554212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Astronomiya va geografiya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9046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Tarbiya tizimi va axloqiy qadriyatlar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jarayonida bilim berish bilan bir qatorda axloqiy va ma'naviy tarbiya ustuvor o'rin tutdi. Ustoz nafaqat muallim, balki tarbiyachi va ma'naviy rahbar hisoblanardi.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624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Axloq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1456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Halollik, poklik va odob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886795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442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Hurmat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93311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Kattalarni ulug'lash va kichiklarga mehr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886795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6076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Sabr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56713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Chidamlilik va bardoshlilik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6146363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6076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Adolat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56713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Haq-huquqni tan olish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6146363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486" y="510302"/>
            <a:ext cx="8645485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Pedagogik metodlar va o'qitish tamoyillari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49486" y="1577340"/>
            <a:ext cx="18549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9486" y="1869758"/>
            <a:ext cx="6439376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5" name="Text 3"/>
          <p:cNvSpPr/>
          <p:nvPr/>
        </p:nvSpPr>
        <p:spPr>
          <a:xfrm>
            <a:off x="649486" y="2008227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Dialog va munozara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9486" y="2483644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Savol-javob orqali chuqur tushunishga erishish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9486" y="3105269"/>
            <a:ext cx="18549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49486" y="3397687"/>
            <a:ext cx="6439376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9" name="Text 7"/>
          <p:cNvSpPr/>
          <p:nvPr/>
        </p:nvSpPr>
        <p:spPr>
          <a:xfrm>
            <a:off x="649486" y="3536156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Mashq va takrorlash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649486" y="4011573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Doimiy amaliyot orqali bilimni mustahkamlash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49486" y="4633198"/>
            <a:ext cx="18549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49486" y="4925616"/>
            <a:ext cx="6439376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3" name="Text 11"/>
          <p:cNvSpPr/>
          <p:nvPr/>
        </p:nvSpPr>
        <p:spPr>
          <a:xfrm>
            <a:off x="649486" y="5064085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Kuzatish va tajriba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649486" y="5539502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Amaliy bilimlarni hayotda sinab ko'rish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49486" y="6161127"/>
            <a:ext cx="18549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49486" y="6453545"/>
            <a:ext cx="6439376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7" name="Text 15"/>
          <p:cNvSpPr/>
          <p:nvPr/>
        </p:nvSpPr>
        <p:spPr>
          <a:xfrm>
            <a:off x="649486" y="6592014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Hafizalash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49486" y="7067431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Matnlarni yodlash va idrok etish</a:t>
            </a:r>
            <a:endParaRPr lang="en-US" sz="14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9158" y="1577340"/>
            <a:ext cx="6439376" cy="6439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9830395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Mashhur pedagoglar va ilmiy maktablar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98" y="1755219"/>
            <a:ext cx="4170998" cy="41709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0098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Buxoro maktabi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0098" y="6631067"/>
            <a:ext cx="4170998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Diniy va falsafiy fanlar bo'yicha yetakchi ilmiy markaz. Ko'plab donishmandlar tarbiyalangan.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01" y="1755219"/>
            <a:ext cx="4170998" cy="41709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9701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Samarqand maktabi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9701" y="6631067"/>
            <a:ext cx="4170998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Matematika, astronomiya va tabiiy fanlar bo'yicha ahamiyatli yutuqlarga erishgan.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305" y="1755219"/>
            <a:ext cx="4170998" cy="41709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305" y="61491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Xiva maktabi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9305" y="6631067"/>
            <a:ext cx="4170998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Til va adabiyot sohasida o'ziga xos an'analar shakllantirgan ilmiy markaz.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8893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bosqichlari va o'quv jarayoni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7343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39631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Boshlang'ich bosqich (5-7 yosh)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Alifbo o'rganish, yozuv va o'qish ko'nikmalari. Oddiy diniy matnlarni eslab olish.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9" name="Shape 6"/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7343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799398"/>
            <a:ext cx="3149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O'rta bosqich (8-12 yosh)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Arab tili grammatikasi, fors adabiyoti, hisob va diniy asoslar chuqurroq o'rganiladi.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7343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31970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Oliy bosqich (13-20 yosh)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Madrasalarda ixtisoslashgan fanlar: fiqh, mantiq, falsafa, astronomiya va tibbiyot.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7343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16667"/>
            <a:ext cx="316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Mutaxassislik (20+ yosh)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Mudarrislik, qozilik yoki ilmiy tadqiqot faoliyati. O'z navbatida shogird tarbiyalash.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18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Ilmiy va madaniy meros ahamiyati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728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400+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10468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Madrasalar soni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59509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XVI–XIX asrlarda Movarounnahrda faoliyat yuritgan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0728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50K+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10468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Qo'lyozmalar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59509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Ushbu davrda yaratilgan va saqlanib qolgan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0728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10468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Yillik davomiylik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59509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an'analari asrlar davomida uzluksiz davom etgan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389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XVI–XIX asrlarda shakllangan pedagogik meros keyingi avlodlarga boy ilmiy-ma'naviy xazina bo'lib o'tdi. Ushbu davr ta'lim metodlari hozirgi zamon pedagogikasiga ham ta'sir ko'rsatmoqda.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2025-10-17T18:31:52Z</dcterms:created>
  <dcterms:modified xsi:type="dcterms:W3CDTF">2025-10-17T18:31:52Z</dcterms:modified>
</cp:coreProperties>
</file>